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>
        <p:scale>
          <a:sx n="75" d="100"/>
          <a:sy n="75" d="100"/>
        </p:scale>
        <p:origin x="69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010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143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9805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211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4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453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788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271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145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15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27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38294-29BC-4399-B325-CA91EB55A904}" type="datetimeFigureOut">
              <a:rPr lang="ru-RU" smtClean="0"/>
              <a:t>07.01.2026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C913E-78D3-475D-9D3D-9DEC40908D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94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2399" t="13360" r="12920" b="3394"/>
          <a:stretch/>
        </p:blipFill>
        <p:spPr>
          <a:xfrm>
            <a:off x="338546" y="597922"/>
            <a:ext cx="5735287" cy="56676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19058" y="1176238"/>
            <a:ext cx="24153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Comic Sans MS" panose="030F0702030302020204" pitchFamily="66" charset="0"/>
              </a:rPr>
              <a:t>Вид корпуса на данный момент</a:t>
            </a:r>
            <a:endParaRPr lang="ru-RU" sz="2400" dirty="0">
              <a:latin typeface="Comic Sans MS" panose="030F0702030302020204" pitchFamily="66" charset="0"/>
            </a:endParaRPr>
          </a:p>
        </p:txBody>
      </p:sp>
      <p:pic>
        <p:nvPicPr>
          <p:cNvPr id="2050" name="Picture 2" descr="Пин содержит: книга «Раковый корпус»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0199" y="3172206"/>
            <a:ext cx="1979745" cy="3093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Изображение пина-истории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6651" y="226702"/>
            <a:ext cx="2021063" cy="269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900" y="3492406"/>
            <a:ext cx="2115895" cy="287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0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78" y="421719"/>
            <a:ext cx="3136672" cy="304876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213" y="323120"/>
            <a:ext cx="3423053" cy="44040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84160" y="1025210"/>
            <a:ext cx="31900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Боковые стенки </a:t>
            </a:r>
          </a:p>
          <a:p>
            <a:r>
              <a:rPr lang="ru-RU" sz="2400" dirty="0" smtClean="0"/>
              <a:t>(в дальнейшем будут без отверстий, сейчас отверстия нужны для +-удобных манипуляций внутри корпуса)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8" y="3906774"/>
            <a:ext cx="5214850" cy="2675724"/>
          </a:xfrm>
          <a:prstGeom prst="rect">
            <a:avLst/>
          </a:prstGeom>
        </p:spPr>
      </p:pic>
      <p:pic>
        <p:nvPicPr>
          <p:cNvPr id="1026" name="Picture 2" descr="https://i.pinimg.com/736x/1c/ec/90/1cec908ad96cd2a8b6780dff3fe34f0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673" y="4930541"/>
            <a:ext cx="3562985" cy="1728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3700" y="3241695"/>
            <a:ext cx="1766229" cy="85406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6035" y="268286"/>
            <a:ext cx="1928215" cy="110603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2491" y="4283133"/>
            <a:ext cx="3197737" cy="86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3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12" y="799543"/>
            <a:ext cx="3433935" cy="275830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255" y="1188353"/>
            <a:ext cx="7254963" cy="198068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755" y="3979023"/>
            <a:ext cx="2271848" cy="24141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84255" y="4401266"/>
            <a:ext cx="573362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Шапочка  (8 шт всего)</a:t>
            </a:r>
          </a:p>
          <a:p>
            <a:r>
              <a:rPr lang="ru-RU" sz="2400" dirty="0" smtClean="0"/>
              <a:t>Про нее мало что можно сказать</a:t>
            </a:r>
          </a:p>
          <a:p>
            <a:endParaRPr lang="ru-RU" sz="2400" dirty="0"/>
          </a:p>
          <a:p>
            <a:r>
              <a:rPr lang="ru-RU" sz="2400" dirty="0" smtClean="0"/>
              <a:t>Высота – 6.5 мм, ширина и длина – 8.5 мм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4477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94" y="310243"/>
            <a:ext cx="4024816" cy="354278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51" y="4130308"/>
            <a:ext cx="5235237" cy="239463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9543" y="131855"/>
            <a:ext cx="4223654" cy="309909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7500" y="3300992"/>
            <a:ext cx="4315928" cy="343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1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35" y="1358900"/>
            <a:ext cx="4640065" cy="412749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410" y="2336800"/>
            <a:ext cx="4328553" cy="41274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0250" y="609600"/>
            <a:ext cx="5952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Передняя стенка и ее крепление к боковым</a:t>
            </a:r>
            <a:endParaRPr lang="ru-RU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670" y="314647"/>
            <a:ext cx="3254452" cy="273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3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801" y="1187450"/>
            <a:ext cx="6597237" cy="5219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1650" y="3079750"/>
            <a:ext cx="3194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размер выреза исходя из угла и позиции лазера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501650" y="4521200"/>
            <a:ext cx="33210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 передней стенке получается квадратный вырез 55.5 на 55.5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0" y="272265"/>
            <a:ext cx="2432050" cy="150140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5962" y="145265"/>
            <a:ext cx="2430153" cy="915185"/>
          </a:xfrm>
          <a:prstGeom prst="rect">
            <a:avLst/>
          </a:prstGeom>
        </p:spPr>
      </p:pic>
      <p:sp>
        <p:nvSpPr>
          <p:cNvPr id="7" name="Овал 6"/>
          <p:cNvSpPr/>
          <p:nvPr/>
        </p:nvSpPr>
        <p:spPr>
          <a:xfrm>
            <a:off x="9702800" y="3429000"/>
            <a:ext cx="825500" cy="7683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618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71</Words>
  <Application>Microsoft Office PowerPoint</Application>
  <PresentationFormat>Широкоэкранный</PresentationFormat>
  <Paragraphs>10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Comic Sans MS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Арина</dc:creator>
  <cp:lastModifiedBy>Арина</cp:lastModifiedBy>
  <cp:revision>5</cp:revision>
  <dcterms:created xsi:type="dcterms:W3CDTF">2026-01-07T20:07:34Z</dcterms:created>
  <dcterms:modified xsi:type="dcterms:W3CDTF">2026-01-07T20:45:16Z</dcterms:modified>
</cp:coreProperties>
</file>

<file path=docProps/thumbnail.jpeg>
</file>